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sldIdLst>
    <p:sldId id="314" r:id="rId3"/>
    <p:sldId id="315" r:id="rId4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4660"/>
  </p:normalViewPr>
  <p:slideViewPr>
    <p:cSldViewPr snapToGrid="0">
      <p:cViewPr varScale="1">
        <p:scale>
          <a:sx n="95" d="100"/>
          <a:sy n="95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2017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95730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99522935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594</TotalTime>
  <Words>0</Words>
  <Application>Microsoft Office PowerPoint</Application>
  <PresentationFormat>画面に合わせる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レトロスペクト</vt:lpstr>
      <vt:lpstr>デザインの設定</vt:lpstr>
      <vt:lpstr>スライド 1</vt:lpstr>
      <vt:lpstr>スライド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sakata</cp:lastModifiedBy>
  <cp:revision>28</cp:revision>
  <cp:lastPrinted>2019-12-09T04:02:39Z</cp:lastPrinted>
  <dcterms:created xsi:type="dcterms:W3CDTF">2017-08-28T01:14:53Z</dcterms:created>
  <dcterms:modified xsi:type="dcterms:W3CDTF">2020-08-12T07:56:52Z</dcterms:modified>
</cp:coreProperties>
</file>